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235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6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5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1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1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3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8800" cy="1328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40" y="2852936"/>
            <a:ext cx="8280920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</a:p>
          <a:p>
            <a:pPr algn="ctr"/>
            <a:endParaRPr lang="ru-RU" sz="4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Районный конкурс рисунков, приуроченный</a:t>
            </a: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 35-летию Новошешминского района</a:t>
            </a:r>
          </a:p>
          <a:p>
            <a:pPr algn="ctr"/>
            <a:r>
              <a:rPr lang="ru-RU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родной, Новошешминск!»</a:t>
            </a:r>
          </a:p>
          <a:p>
            <a:pPr algn="ctr"/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Рахимов Булат</a:t>
            </a:r>
          </a:p>
          <a:p>
            <a:pPr algn="ctr"/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МБОУ«Новошешминская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начальная школа – детский сад»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Педагог: Рахимова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Флюза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Закияновна</a:t>
            </a:r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МБУ ДО		      Мартышова С.В.</a:t>
            </a:r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«ЦДТ НМР РТ»		      </a:t>
            </a:r>
          </a:p>
          <a:p>
            <a:pPr algn="ctr"/>
            <a:endParaRPr lang="ru-RU" sz="40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719765"/>
            <a:ext cx="15478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4298642" y="11070569"/>
            <a:ext cx="8515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9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35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2018-06-06T05:04:11Z</dcterms:created>
  <dcterms:modified xsi:type="dcterms:W3CDTF">2018-06-06T13:04:45Z</dcterms:modified>
</cp:coreProperties>
</file>